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da0dce96a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da0dce96a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da0dce96a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da0dce96a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a0dce96a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a0dce96a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a0dce96a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a0dce96a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8.gif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gif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7363" y="0"/>
            <a:ext cx="572927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0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2122300" y="781038"/>
            <a:ext cx="3620700" cy="15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葉</a:t>
            </a:r>
            <a:r>
              <a:rPr lang="zh-TW" sz="2000"/>
              <a:t>承翰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專長：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插畫、</a:t>
            </a:r>
            <a:r>
              <a:rPr lang="zh-TW" sz="2000">
                <a:solidFill>
                  <a:schemeClr val="dk1"/>
                </a:solidFill>
              </a:rPr>
              <a:t>程式設計（Unity）</a:t>
            </a:r>
            <a:endParaRPr sz="2000"/>
          </a:p>
        </p:txBody>
      </p:sp>
      <p:sp>
        <p:nvSpPr>
          <p:cNvPr id="60" name="Google Shape;60;p14"/>
          <p:cNvSpPr txBox="1"/>
          <p:nvPr/>
        </p:nvSpPr>
        <p:spPr>
          <a:xfrm>
            <a:off x="2122300" y="2947625"/>
            <a:ext cx="33738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翁志賢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專長：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程式設計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（</a:t>
            </a:r>
            <a:r>
              <a:rPr lang="zh-TW" sz="2000"/>
              <a:t>Unity3D、C#、HTML</a:t>
            </a:r>
            <a:r>
              <a:rPr lang="zh-TW" sz="2000"/>
              <a:t>）</a:t>
            </a:r>
            <a:endParaRPr sz="2000"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7825" y="307725"/>
            <a:ext cx="3060050" cy="2163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525" y="427038"/>
            <a:ext cx="1924926" cy="1924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7825" y="2783288"/>
            <a:ext cx="3064526" cy="205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6513" y="2783289"/>
            <a:ext cx="1940952" cy="1940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0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637850" y="2029250"/>
            <a:ext cx="4280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/>
              <a:t>因為這次所學到的東西，聯想到了幾款由聲音或是臉部控制的遊戲，進而思考現階段我們能利用這項技術做到什麼。</a:t>
            </a:r>
            <a:endParaRPr sz="160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5800" y="76763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637850" y="728875"/>
            <a:ext cx="1897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發想動機</a:t>
            </a:r>
            <a:endParaRPr sz="2000"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4">
            <a:alphaModFix/>
          </a:blip>
          <a:srcRect b="22797" l="0" r="0" t="14897"/>
          <a:stretch/>
        </p:blipFill>
        <p:spPr>
          <a:xfrm>
            <a:off x="5885800" y="2390625"/>
            <a:ext cx="2143125" cy="2602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0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0" l="0" r="0" t="7140"/>
          <a:stretch/>
        </p:blipFill>
        <p:spPr>
          <a:xfrm>
            <a:off x="146975" y="807225"/>
            <a:ext cx="2721908" cy="40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1383427" y="1079477"/>
            <a:ext cx="74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向左</a:t>
            </a:r>
            <a:endParaRPr sz="2000"/>
          </a:p>
        </p:txBody>
      </p:sp>
      <p:sp>
        <p:nvSpPr>
          <p:cNvPr id="79" name="Google Shape;79;p16"/>
          <p:cNvSpPr txBox="1"/>
          <p:nvPr/>
        </p:nvSpPr>
        <p:spPr>
          <a:xfrm>
            <a:off x="962667" y="1957620"/>
            <a:ext cx="74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向右</a:t>
            </a:r>
            <a:endParaRPr sz="2000"/>
          </a:p>
        </p:txBody>
      </p:sp>
      <p:sp>
        <p:nvSpPr>
          <p:cNvPr id="80" name="Google Shape;80;p16"/>
          <p:cNvSpPr txBox="1"/>
          <p:nvPr/>
        </p:nvSpPr>
        <p:spPr>
          <a:xfrm>
            <a:off x="1442737" y="3079963"/>
            <a:ext cx="74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靜止</a:t>
            </a:r>
            <a:endParaRPr sz="2000"/>
          </a:p>
        </p:txBody>
      </p:sp>
      <p:sp>
        <p:nvSpPr>
          <p:cNvPr id="81" name="Google Shape;81;p16"/>
          <p:cNvSpPr txBox="1"/>
          <p:nvPr/>
        </p:nvSpPr>
        <p:spPr>
          <a:xfrm>
            <a:off x="1134717" y="3944388"/>
            <a:ext cx="74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跳躍</a:t>
            </a:r>
            <a:endParaRPr sz="2000"/>
          </a:p>
        </p:txBody>
      </p:sp>
      <p:sp>
        <p:nvSpPr>
          <p:cNvPr id="82" name="Google Shape;82;p16"/>
          <p:cNvSpPr txBox="1"/>
          <p:nvPr/>
        </p:nvSpPr>
        <p:spPr>
          <a:xfrm>
            <a:off x="337725" y="263175"/>
            <a:ext cx="1897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角色移動圖：</a:t>
            </a:r>
            <a:endParaRPr sz="2000"/>
          </a:p>
        </p:txBody>
      </p:sp>
      <p:sp>
        <p:nvSpPr>
          <p:cNvPr id="83" name="Google Shape;83;p16"/>
          <p:cNvSpPr txBox="1"/>
          <p:nvPr/>
        </p:nvSpPr>
        <p:spPr>
          <a:xfrm>
            <a:off x="3611800" y="325275"/>
            <a:ext cx="4936500" cy="20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遊戲內容</a:t>
            </a:r>
            <a:r>
              <a:rPr lang="zh-TW" sz="2000"/>
              <a:t>：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/>
              <a:t>藉由鏡頭偵測人的頭來控制「</a:t>
            </a:r>
            <a:r>
              <a:rPr lang="zh-TW" sz="1600">
                <a:solidFill>
                  <a:schemeClr val="dk1"/>
                </a:solidFill>
              </a:rPr>
              <a:t>可笠露</a:t>
            </a:r>
            <a:r>
              <a:rPr lang="zh-TW" sz="1600"/>
              <a:t>」的方向，去躲避由四面八方飛過來的球形物體，看能夠存活多久。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/>
              <a:t>隨著時間越久，球形的物體越多，難度越高。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4588" y="2369665"/>
            <a:ext cx="3883223" cy="227343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7713900" y="4181400"/>
            <a:ext cx="143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遊戲示意圖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CE0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382875" y="594350"/>
            <a:ext cx="1324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製作方式</a:t>
            </a:r>
            <a:endParaRPr sz="1600"/>
          </a:p>
        </p:txBody>
      </p:sp>
      <p:sp>
        <p:nvSpPr>
          <p:cNvPr id="91" name="Google Shape;91;p17"/>
          <p:cNvSpPr/>
          <p:nvPr/>
        </p:nvSpPr>
        <p:spPr>
          <a:xfrm>
            <a:off x="523625" y="1934550"/>
            <a:ext cx="1679400" cy="7938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Teachable Machine</a:t>
            </a:r>
            <a:endParaRPr/>
          </a:p>
        </p:txBody>
      </p:sp>
      <p:sp>
        <p:nvSpPr>
          <p:cNvPr id="92" name="Google Shape;92;p17"/>
          <p:cNvSpPr/>
          <p:nvPr/>
        </p:nvSpPr>
        <p:spPr>
          <a:xfrm>
            <a:off x="450050" y="3575950"/>
            <a:ext cx="1679700" cy="7938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Unity</a:t>
            </a:r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2907321" y="1965600"/>
            <a:ext cx="1548600" cy="731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node.js</a:t>
            </a:r>
            <a:endParaRPr/>
          </a:p>
        </p:txBody>
      </p:sp>
      <p:sp>
        <p:nvSpPr>
          <p:cNvPr id="94" name="Google Shape;94;p17"/>
          <p:cNvSpPr/>
          <p:nvPr/>
        </p:nvSpPr>
        <p:spPr>
          <a:xfrm>
            <a:off x="2907325" y="3575950"/>
            <a:ext cx="1679700" cy="7938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建立遊戲場景</a:t>
            </a:r>
            <a:endParaRPr/>
          </a:p>
        </p:txBody>
      </p:sp>
      <p:cxnSp>
        <p:nvCxnSpPr>
          <p:cNvPr id="95" name="Google Shape;95;p17"/>
          <p:cNvCxnSpPr>
            <a:stCxn id="91" idx="3"/>
            <a:endCxn id="93" idx="1"/>
          </p:cNvCxnSpPr>
          <p:nvPr/>
        </p:nvCxnSpPr>
        <p:spPr>
          <a:xfrm>
            <a:off x="2203025" y="2331450"/>
            <a:ext cx="70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7"/>
          <p:cNvCxnSpPr>
            <a:stCxn id="92" idx="3"/>
            <a:endCxn id="94" idx="1"/>
          </p:cNvCxnSpPr>
          <p:nvPr/>
        </p:nvCxnSpPr>
        <p:spPr>
          <a:xfrm>
            <a:off x="2129750" y="3972850"/>
            <a:ext cx="77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" name="Google Shape;97;p17"/>
          <p:cNvSpPr/>
          <p:nvPr/>
        </p:nvSpPr>
        <p:spPr>
          <a:xfrm>
            <a:off x="5154721" y="2728350"/>
            <a:ext cx="1548600" cy="731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偵測 Unity</a:t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5154733" y="1526250"/>
            <a:ext cx="1548600" cy="731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連結HTML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（攝像頭）</a:t>
            </a:r>
            <a:endParaRPr/>
          </a:p>
        </p:txBody>
      </p:sp>
      <p:cxnSp>
        <p:nvCxnSpPr>
          <p:cNvPr id="99" name="Google Shape;99;p17"/>
          <p:cNvCxnSpPr>
            <a:stCxn id="93" idx="3"/>
            <a:endCxn id="98" idx="1"/>
          </p:cNvCxnSpPr>
          <p:nvPr/>
        </p:nvCxnSpPr>
        <p:spPr>
          <a:xfrm flipH="1" rot="10800000">
            <a:off x="4455921" y="1892250"/>
            <a:ext cx="698700" cy="43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" name="Google Shape;100;p17"/>
          <p:cNvCxnSpPr>
            <a:stCxn id="93" idx="3"/>
            <a:endCxn id="97" idx="1"/>
          </p:cNvCxnSpPr>
          <p:nvPr/>
        </p:nvCxnSpPr>
        <p:spPr>
          <a:xfrm>
            <a:off x="4455921" y="2331450"/>
            <a:ext cx="698700" cy="76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7"/>
          <p:cNvCxnSpPr>
            <a:stCxn id="94" idx="3"/>
            <a:endCxn id="97" idx="1"/>
          </p:cNvCxnSpPr>
          <p:nvPr/>
        </p:nvCxnSpPr>
        <p:spPr>
          <a:xfrm flipH="1" rot="10800000">
            <a:off x="4587025" y="3094150"/>
            <a:ext cx="567600" cy="87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" name="Google Shape;102;p17"/>
          <p:cNvSpPr/>
          <p:nvPr/>
        </p:nvSpPr>
        <p:spPr>
          <a:xfrm>
            <a:off x="7402121" y="2205900"/>
            <a:ext cx="1548600" cy="731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以頭像控制 Unity 完成遊戲</a:t>
            </a:r>
            <a:endParaRPr/>
          </a:p>
        </p:txBody>
      </p:sp>
      <p:cxnSp>
        <p:nvCxnSpPr>
          <p:cNvPr id="103" name="Google Shape;103;p17"/>
          <p:cNvCxnSpPr>
            <a:stCxn id="98" idx="3"/>
            <a:endCxn id="102" idx="1"/>
          </p:cNvCxnSpPr>
          <p:nvPr/>
        </p:nvCxnSpPr>
        <p:spPr>
          <a:xfrm>
            <a:off x="6703333" y="1892100"/>
            <a:ext cx="698700" cy="67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7"/>
          <p:cNvCxnSpPr>
            <a:stCxn id="97" idx="3"/>
            <a:endCxn id="102" idx="1"/>
          </p:cNvCxnSpPr>
          <p:nvPr/>
        </p:nvCxnSpPr>
        <p:spPr>
          <a:xfrm flipH="1" rot="10800000">
            <a:off x="6703321" y="2571900"/>
            <a:ext cx="698700" cy="5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" name="Google Shape;105;p17"/>
          <p:cNvSpPr txBox="1"/>
          <p:nvPr/>
        </p:nvSpPr>
        <p:spPr>
          <a:xfrm>
            <a:off x="2203025" y="255800"/>
            <a:ext cx="4914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</a:rPr>
              <a:t>利用</a:t>
            </a:r>
            <a:r>
              <a:rPr lang="zh-TW" sz="1600">
                <a:solidFill>
                  <a:schemeClr val="dk1"/>
                </a:solidFill>
              </a:rPr>
              <a:t>Teachable Machine判斷並偵測頭的位置方向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</a:rPr>
              <a:t>頭往左---可笠露往左		頭往右---可笠露往左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</a:rPr>
              <a:t>頭不動---可笠露靜止		頭上抬---可笠露跳躍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